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8" r:id="rId2"/>
    <p:sldId id="268" r:id="rId3"/>
    <p:sldId id="264" r:id="rId4"/>
    <p:sldId id="260" r:id="rId5"/>
    <p:sldId id="265" r:id="rId6"/>
    <p:sldId id="266" r:id="rId7"/>
    <p:sldId id="259" r:id="rId8"/>
    <p:sldId id="267" r:id="rId9"/>
    <p:sldId id="269" r:id="rId10"/>
    <p:sldId id="278" r:id="rId11"/>
    <p:sldId id="305" r:id="rId12"/>
    <p:sldId id="306" r:id="rId13"/>
    <p:sldId id="307" r:id="rId14"/>
    <p:sldId id="309" r:id="rId15"/>
    <p:sldId id="308" r:id="rId16"/>
    <p:sldId id="310" r:id="rId17"/>
    <p:sldId id="279" r:id="rId18"/>
    <p:sldId id="280" r:id="rId19"/>
    <p:sldId id="324" r:id="rId20"/>
    <p:sldId id="325" r:id="rId21"/>
    <p:sldId id="326" r:id="rId22"/>
    <p:sldId id="327" r:id="rId23"/>
    <p:sldId id="329" r:id="rId24"/>
    <p:sldId id="330" r:id="rId25"/>
    <p:sldId id="331" r:id="rId26"/>
    <p:sldId id="275" r:id="rId27"/>
    <p:sldId id="276" r:id="rId28"/>
    <p:sldId id="282" r:id="rId29"/>
    <p:sldId id="281" r:id="rId30"/>
    <p:sldId id="286" r:id="rId31"/>
    <p:sldId id="283"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261" r:id="rId46"/>
    <p:sldId id="262" r:id="rId47"/>
    <p:sldId id="263" r:id="rId48"/>
    <p:sldId id="271" r:id="rId49"/>
    <p:sldId id="270" r:id="rId50"/>
    <p:sldId id="272" r:id="rId51"/>
    <p:sldId id="273" r:id="rId52"/>
    <p:sldId id="274" r:id="rId53"/>
    <p:sldId id="284"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285"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1"/>
    <p:restoredTop sz="94710"/>
  </p:normalViewPr>
  <p:slideViewPr>
    <p:cSldViewPr snapToGrid="0">
      <p:cViewPr varScale="1">
        <p:scale>
          <a:sx n="146" d="100"/>
          <a:sy n="146" d="100"/>
        </p:scale>
        <p:origin x="352"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51</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0963" y="19250"/>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6077305" cy="707886"/>
          </a:xfrm>
          <a:prstGeom prst="rect">
            <a:avLst/>
          </a:prstGeom>
        </p:spPr>
        <p:txBody>
          <a:bodyPr wrap="none">
            <a:spAutoFit/>
          </a:bodyPr>
          <a:lstStyle/>
          <a:p>
            <a:r>
              <a:rPr lang="ja-JP" altLang="en-US" sz="4000"/>
              <a:t>大数据</a:t>
            </a:r>
            <a:r>
              <a:rPr lang="en-US" altLang="zh-CN" sz="4000"/>
              <a:t>——Hadoop</a:t>
            </a:r>
            <a:r>
              <a:rPr lang="zh-CN" altLang="en-US" sz="4000"/>
              <a:t>（</a:t>
            </a:r>
            <a:r>
              <a:rPr lang="ja-JP" altLang="en-US" sz="4000"/>
              <a:t>一</a:t>
            </a:r>
            <a:r>
              <a:rPr lang="zh-CN" altLang="en-US" sz="4000"/>
              <a:t>）</a:t>
            </a:r>
          </a:p>
        </p:txBody>
      </p:sp>
      <p:sp>
        <p:nvSpPr>
          <p:cNvPr id="9" name="TextBox 8">
            <a:extLst>
              <a:ext uri="{FF2B5EF4-FFF2-40B4-BE49-F238E27FC236}">
                <a16:creationId xmlns:a16="http://schemas.microsoft.com/office/drawing/2014/main" id="{F97108C9-3031-144E-A369-6306F22F196A}"/>
              </a:ext>
            </a:extLst>
          </p:cNvPr>
          <p:cNvSpPr txBox="1"/>
          <p:nvPr/>
        </p:nvSpPr>
        <p:spPr>
          <a:xfrm>
            <a:off x="3300248" y="2112579"/>
            <a:ext cx="3103735"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endParaRPr lang="en-US" altLang="ja-JP" sz="2400"/>
          </a:p>
        </p:txBody>
      </p:sp>
      <p:sp>
        <p:nvSpPr>
          <p:cNvPr id="10" name="TextBox 9">
            <a:extLst>
              <a:ext uri="{FF2B5EF4-FFF2-40B4-BE49-F238E27FC236}">
                <a16:creationId xmlns:a16="http://schemas.microsoft.com/office/drawing/2014/main" id="{49A9E820-835F-DB4A-8F1D-AB7CACF0843E}"/>
              </a:ext>
            </a:extLst>
          </p:cNvPr>
          <p:cNvSpPr txBox="1"/>
          <p:nvPr/>
        </p:nvSpPr>
        <p:spPr>
          <a:xfrm>
            <a:off x="3300248" y="3505199"/>
            <a:ext cx="2488182" cy="461665"/>
          </a:xfrm>
          <a:prstGeom prst="rect">
            <a:avLst/>
          </a:prstGeom>
          <a:noFill/>
        </p:spPr>
        <p:txBody>
          <a:bodyPr wrap="none" rtlCol="0">
            <a:spAutoFit/>
          </a:bodyPr>
          <a:lstStyle/>
          <a:p>
            <a:r>
              <a:rPr lang="ja-JP" altLang="en-US" sz="2400"/>
              <a:t>三</a:t>
            </a:r>
            <a:r>
              <a:rPr lang="zh-CN" altLang="en-US" sz="2400"/>
              <a:t>、</a:t>
            </a:r>
            <a:r>
              <a:rPr lang="ja-JP" altLang="en-US" sz="2400"/>
              <a:t>安装</a:t>
            </a:r>
            <a:r>
              <a:rPr lang="en-US" altLang="ja-JP" sz="2400"/>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3300248" y="5594129"/>
            <a:ext cx="3103735" cy="461665"/>
          </a:xfrm>
          <a:prstGeom prst="rect">
            <a:avLst/>
          </a:prstGeom>
          <a:noFill/>
        </p:spPr>
        <p:txBody>
          <a:bodyPr wrap="none" rtlCol="0">
            <a:spAutoFit/>
          </a:bodyPr>
          <a:lstStyle/>
          <a:p>
            <a:r>
              <a:rPr lang="ja-JP" altLang="en-US" sz="2400"/>
              <a:t>六</a:t>
            </a:r>
            <a:r>
              <a:rPr lang="zh-CN" altLang="en-US" sz="2400"/>
              <a:t>、</a:t>
            </a:r>
            <a:r>
              <a:rPr lang="en-US" altLang="zh-CN" sz="2400"/>
              <a:t>Hadoop</a:t>
            </a:r>
            <a:r>
              <a:rPr lang="ja-JP" altLang="en-US" sz="2400"/>
              <a:t>业务场景</a:t>
            </a:r>
            <a:endParaRPr lang="en-US" altLang="ja-JP" sz="2400"/>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480166" cy="369332"/>
          </a:xfrm>
          <a:prstGeom prst="rect">
            <a:avLst/>
          </a:prstGeom>
          <a:noFill/>
        </p:spPr>
        <p:txBody>
          <a:bodyPr wrap="none" rtlCol="0">
            <a:spAutoFit/>
          </a:bodyPr>
          <a:lstStyle/>
          <a:p>
            <a:r>
              <a:rPr lang="en-US" altLang="zh-CN"/>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3300248" y="2808889"/>
            <a:ext cx="2488182" cy="461665"/>
          </a:xfrm>
          <a:prstGeom prst="rect">
            <a:avLst/>
          </a:prstGeom>
          <a:noFill/>
        </p:spPr>
        <p:txBody>
          <a:bodyPr wrap="none" rtlCol="0">
            <a:spAutoFit/>
          </a:bodyPr>
          <a:lstStyle/>
          <a:p>
            <a:r>
              <a:rPr lang="ja-JP" altLang="en-US" sz="2400"/>
              <a:t>二</a:t>
            </a:r>
            <a:r>
              <a:rPr lang="zh-CN" altLang="en-US" sz="2400"/>
              <a:t>、</a:t>
            </a:r>
            <a:r>
              <a:rPr lang="en-US" altLang="ja-JP" sz="2400"/>
              <a:t>Hadoop</a:t>
            </a:r>
            <a:r>
              <a:rPr lang="ja-JP" altLang="en-US" sz="2400"/>
              <a:t>原理</a:t>
            </a:r>
            <a:endParaRPr lang="en-US" sz="2400"/>
          </a:p>
        </p:txBody>
      </p:sp>
      <p:sp>
        <p:nvSpPr>
          <p:cNvPr id="13" name="TextBox 12">
            <a:extLst>
              <a:ext uri="{FF2B5EF4-FFF2-40B4-BE49-F238E27FC236}">
                <a16:creationId xmlns:a16="http://schemas.microsoft.com/office/drawing/2014/main" id="{4CE31F0B-63E9-7C42-9E4F-F79EC34D4A0C}"/>
              </a:ext>
            </a:extLst>
          </p:cNvPr>
          <p:cNvSpPr txBox="1"/>
          <p:nvPr/>
        </p:nvSpPr>
        <p:spPr>
          <a:xfrm>
            <a:off x="3300248" y="4201509"/>
            <a:ext cx="2840842" cy="461665"/>
          </a:xfrm>
          <a:prstGeom prst="rect">
            <a:avLst/>
          </a:prstGeom>
          <a:noFill/>
        </p:spPr>
        <p:txBody>
          <a:bodyPr wrap="none" rtlCol="0">
            <a:spAutoFit/>
          </a:bodyPr>
          <a:lstStyle/>
          <a:p>
            <a:r>
              <a:rPr lang="ja-JP" altLang="en-US" sz="2400"/>
              <a:t>四</a:t>
            </a:r>
            <a:r>
              <a:rPr lang="zh-CN" altLang="en-US" sz="2400"/>
              <a:t>、</a:t>
            </a:r>
            <a:r>
              <a:rPr lang="en-US" altLang="zh-CN" sz="2400"/>
              <a:t>Hadoop&amp;Spark</a:t>
            </a:r>
            <a:endParaRPr lang="en-US" sz="2400"/>
          </a:p>
        </p:txBody>
      </p:sp>
      <p:sp>
        <p:nvSpPr>
          <p:cNvPr id="14" name="TextBox 13">
            <a:extLst>
              <a:ext uri="{FF2B5EF4-FFF2-40B4-BE49-F238E27FC236}">
                <a16:creationId xmlns:a16="http://schemas.microsoft.com/office/drawing/2014/main" id="{A396D265-D5EB-EB44-B7F0-32FA5AE3BD0F}"/>
              </a:ext>
            </a:extLst>
          </p:cNvPr>
          <p:cNvSpPr txBox="1"/>
          <p:nvPr/>
        </p:nvSpPr>
        <p:spPr>
          <a:xfrm>
            <a:off x="3300248" y="4897819"/>
            <a:ext cx="2702984" cy="461665"/>
          </a:xfrm>
          <a:prstGeom prst="rect">
            <a:avLst/>
          </a:prstGeom>
          <a:noFill/>
        </p:spPr>
        <p:txBody>
          <a:bodyPr wrap="none" rtlCol="0">
            <a:spAutoFit/>
          </a:bodyPr>
          <a:lstStyle/>
          <a:p>
            <a:r>
              <a:rPr lang="ja-JP" altLang="en-US" sz="2400"/>
              <a:t>五</a:t>
            </a:r>
            <a:r>
              <a:rPr lang="zh-CN" altLang="en-US" sz="2400"/>
              <a:t>、</a:t>
            </a:r>
            <a:r>
              <a:rPr lang="en-US" altLang="zh-CN" sz="2400"/>
              <a:t>Hadoop&amp;Flink</a:t>
            </a:r>
            <a:endParaRPr lang="en-US" sz="2400"/>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444137" y="677819"/>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444136" y="2560163"/>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444136" y="3334513"/>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409301" y="4091289"/>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451460" y="3429000"/>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7129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539931" y="577974"/>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539930" y="105209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539930" y="1975424"/>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235131" y="563612"/>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235130" y="2301241"/>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235131" y="1742390"/>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3991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0" y="0"/>
            <a:ext cx="5679760"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933651" y="712269"/>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95598" y="1244732"/>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280130" y="1228758"/>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8616972" y="779646"/>
            <a:ext cx="1338828" cy="369332"/>
          </a:xfrm>
          <a:prstGeom prst="rect">
            <a:avLst/>
          </a:prstGeom>
          <a:noFill/>
        </p:spPr>
        <p:txBody>
          <a:bodyPr wrap="none" rtlCol="0">
            <a:spAutoFit/>
          </a:bodyPr>
          <a:lstStyle/>
          <a:p>
            <a:r>
              <a:rPr lang="ja-JP" altLang="en-US"/>
              <a:t>微服务架构</a:t>
            </a:r>
            <a:endParaRPr lang="en-US"/>
          </a:p>
        </p:txBody>
      </p:sp>
      <p:pic>
        <p:nvPicPr>
          <p:cNvPr id="8" name="Picture 7">
            <a:extLst>
              <a:ext uri="{FF2B5EF4-FFF2-40B4-BE49-F238E27FC236}">
                <a16:creationId xmlns:a16="http://schemas.microsoft.com/office/drawing/2014/main" id="{23E689FE-3A2B-FB40-91EC-9095F9BA97A6}"/>
              </a:ext>
            </a:extLst>
          </p:cNvPr>
          <p:cNvPicPr>
            <a:picLocks noChangeAspect="1"/>
          </p:cNvPicPr>
          <p:nvPr/>
        </p:nvPicPr>
        <p:blipFill>
          <a:blip r:embed="rId4"/>
          <a:stretch>
            <a:fillRect/>
          </a:stretch>
        </p:blipFill>
        <p:spPr>
          <a:xfrm>
            <a:off x="2680223" y="3737008"/>
            <a:ext cx="7038826" cy="3085203"/>
          </a:xfrm>
          <a:prstGeom prst="rect">
            <a:avLst/>
          </a:prstGeom>
        </p:spPr>
      </p:pic>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7315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3136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10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13208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7894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
        <p:nvSpPr>
          <p:cNvPr id="11" name="TextBox 10">
            <a:extLst>
              <a:ext uri="{FF2B5EF4-FFF2-40B4-BE49-F238E27FC236}">
                <a16:creationId xmlns:a16="http://schemas.microsoft.com/office/drawing/2014/main" id="{34244F62-9428-184A-9108-06551C11BFF8}"/>
              </a:ext>
            </a:extLst>
          </p:cNvPr>
          <p:cNvSpPr txBox="1"/>
          <p:nvPr/>
        </p:nvSpPr>
        <p:spPr>
          <a:xfrm>
            <a:off x="577516" y="652758"/>
            <a:ext cx="2614818" cy="369332"/>
          </a:xfrm>
          <a:prstGeom prst="rect">
            <a:avLst/>
          </a:prstGeom>
          <a:noFill/>
        </p:spPr>
        <p:txBody>
          <a:bodyPr wrap="none" rtlCol="0">
            <a:spAutoFit/>
          </a:bodyPr>
          <a:lstStyle/>
          <a:p>
            <a:r>
              <a:rPr lang="ja-JP" altLang="en-US"/>
              <a:t>有状态流计算架构</a:t>
            </a:r>
            <a:r>
              <a:rPr lang="en-US" altLang="ja-JP"/>
              <a:t>(Flink)</a:t>
            </a:r>
            <a:endParaRPr lang="en-US"/>
          </a:p>
        </p:txBody>
      </p:sp>
    </p:spTree>
    <p:extLst>
      <p:ext uri="{BB962C8B-B14F-4D97-AF65-F5344CB8AC3E}">
        <p14:creationId xmlns:p14="http://schemas.microsoft.com/office/powerpoint/2010/main" val="401152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18387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66726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95658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2904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2782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0" y="0"/>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683854" y="693019"/>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683854"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683854"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683854"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683854"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34320" y="693019"/>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683854"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0" y="0"/>
            <a:ext cx="5878532"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556290"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556290"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556290"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556290"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707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126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089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4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632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27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9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606391" y="800561"/>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0" y="0"/>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96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694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82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98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0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250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663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650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38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1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80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2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194037" y="3105834"/>
            <a:ext cx="3034805" cy="646331"/>
          </a:xfrm>
          <a:prstGeom prst="rect">
            <a:avLst/>
          </a:prstGeom>
          <a:noFill/>
        </p:spPr>
        <p:txBody>
          <a:bodyPr wrap="none" rtlCol="0">
            <a:spAutoFit/>
          </a:bodyPr>
          <a:lstStyle/>
          <a:p>
            <a:r>
              <a:rPr lang="en-US" altLang="zh-CN" sz="3600"/>
              <a:t>Hadoop&amp;Flink</a:t>
            </a:r>
            <a:endParaRPr lang="en-US" sz="3600"/>
          </a:p>
        </p:txBody>
      </p:sp>
    </p:spTree>
    <p:extLst>
      <p:ext uri="{BB962C8B-B14F-4D97-AF65-F5344CB8AC3E}">
        <p14:creationId xmlns:p14="http://schemas.microsoft.com/office/powerpoint/2010/main" val="3466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8868</TotalTime>
  <Words>2874</Words>
  <Application>Microsoft Macintosh PowerPoint</Application>
  <PresentationFormat>Widescreen</PresentationFormat>
  <Paragraphs>291</Paragraphs>
  <Slides>72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Microsoft Office User</cp:lastModifiedBy>
  <cp:revision>336</cp:revision>
  <dcterms:created xsi:type="dcterms:W3CDTF">2018-08-05T12:56:00Z</dcterms:created>
  <dcterms:modified xsi:type="dcterms:W3CDTF">2019-06-30T15:06:41Z</dcterms:modified>
</cp:coreProperties>
</file>